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10515600" cy="70104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101" d="100"/>
          <a:sy n="101" d="100"/>
        </p:scale>
        <p:origin x="153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2BCE-3E3D-304F-A926-08155B610097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3EB4-6D02-0947-A888-EAC24AF86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72957" y="357202"/>
            <a:ext cx="14923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334" b="-61051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729863" y="357202"/>
            <a:ext cx="13626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Macintosh PowerPoint</Application>
  <PresentationFormat>Personnalisé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Open Sans Bold</vt:lpstr>
      <vt:lpstr>Aptos</vt:lpstr>
      <vt:lpstr>Arial</vt:lpstr>
      <vt:lpstr>Futura PT</vt:lpstr>
      <vt:lpstr>Calibri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 RS BP (version finale) </dc:title>
  <cp:lastModifiedBy>Eleana Gomez</cp:lastModifiedBy>
  <cp:revision>4</cp:revision>
  <dcterms:created xsi:type="dcterms:W3CDTF">2006-08-16T00:00:00Z</dcterms:created>
  <dcterms:modified xsi:type="dcterms:W3CDTF">2024-07-10T14:54:00Z</dcterms:modified>
  <dc:identifier>DAGHLiigf7Y</dc:identifier>
</cp:coreProperties>
</file>